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66" r:id="rId2"/>
    <p:sldId id="664" r:id="rId3"/>
    <p:sldId id="665" r:id="rId4"/>
    <p:sldId id="666" r:id="rId5"/>
    <p:sldId id="667" r:id="rId6"/>
    <p:sldId id="668" r:id="rId7"/>
    <p:sldId id="669" r:id="rId8"/>
    <p:sldId id="670" r:id="rId9"/>
    <p:sldId id="671" r:id="rId10"/>
    <p:sldId id="672" r:id="rId11"/>
    <p:sldId id="673" r:id="rId12"/>
    <p:sldId id="674" r:id="rId13"/>
    <p:sldId id="675" r:id="rId14"/>
    <p:sldId id="676" r:id="rId15"/>
    <p:sldId id="677" r:id="rId16"/>
    <p:sldId id="678" r:id="rId17"/>
    <p:sldId id="679" r:id="rId18"/>
    <p:sldId id="681" r:id="rId19"/>
    <p:sldId id="682" r:id="rId20"/>
    <p:sldId id="683" r:id="rId21"/>
    <p:sldId id="684" r:id="rId22"/>
    <p:sldId id="686" r:id="rId23"/>
    <p:sldId id="687" r:id="rId24"/>
    <p:sldId id="688" r:id="rId25"/>
    <p:sldId id="689" r:id="rId26"/>
    <p:sldId id="690" r:id="rId27"/>
    <p:sldId id="691" r:id="rId28"/>
    <p:sldId id="692" r:id="rId29"/>
    <p:sldId id="693" r:id="rId30"/>
    <p:sldId id="694" r:id="rId31"/>
    <p:sldId id="695" r:id="rId32"/>
    <p:sldId id="696" r:id="rId33"/>
    <p:sldId id="697" r:id="rId34"/>
    <p:sldId id="698" r:id="rId35"/>
    <p:sldId id="699" r:id="rId36"/>
    <p:sldId id="700" r:id="rId37"/>
    <p:sldId id="701" r:id="rId38"/>
    <p:sldId id="702" r:id="rId39"/>
    <p:sldId id="703" r:id="rId40"/>
    <p:sldId id="704" r:id="rId41"/>
  </p:sldIdLst>
  <p:sldSz cx="9144000" cy="6858000" type="screen4x3"/>
  <p:notesSz cx="7077075" cy="9363075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EFEFE"/>
    <a:srgbClr val="339966"/>
    <a:srgbClr val="009999"/>
    <a:srgbClr val="1C1C1C"/>
    <a:srgbClr val="00CC99"/>
    <a:srgbClr val="00CC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6" autoAdjust="0"/>
    <p:restoredTop sz="89964" autoAdjust="0"/>
  </p:normalViewPr>
  <p:slideViewPr>
    <p:cSldViewPr snapToGrid="0">
      <p:cViewPr varScale="1">
        <p:scale>
          <a:sx n="71" d="100"/>
          <a:sy n="71" d="100"/>
        </p:scale>
        <p:origin x="1218" y="66"/>
      </p:cViewPr>
      <p:guideLst>
        <p:guide orient="horz" pos="2160"/>
        <p:guide pos="2880"/>
        <p:guide orient="horz" pos="2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69780"/>
          </a:xfrm>
          <a:prstGeom prst="rect">
            <a:avLst/>
          </a:prstGeom>
        </p:spPr>
        <p:txBody>
          <a:bodyPr vert="horz" lIns="93916" tIns="46960" rIns="93916" bIns="4696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08707" y="0"/>
            <a:ext cx="3066732" cy="469780"/>
          </a:xfrm>
          <a:prstGeom prst="rect">
            <a:avLst/>
          </a:prstGeom>
        </p:spPr>
        <p:txBody>
          <a:bodyPr vert="horz" lIns="93916" tIns="46960" rIns="93916" bIns="46960" rtlCol="0"/>
          <a:lstStyle>
            <a:lvl1pPr algn="r">
              <a:defRPr sz="1200"/>
            </a:lvl1pPr>
          </a:lstStyle>
          <a:p>
            <a:fld id="{5674F8E5-D82A-43CF-BE52-EE973315ACEA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8893301"/>
            <a:ext cx="3066732" cy="469779"/>
          </a:xfrm>
          <a:prstGeom prst="rect">
            <a:avLst/>
          </a:prstGeom>
        </p:spPr>
        <p:txBody>
          <a:bodyPr vert="horz" lIns="93916" tIns="46960" rIns="93916" bIns="4696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08707" y="8893301"/>
            <a:ext cx="3066732" cy="469779"/>
          </a:xfrm>
          <a:prstGeom prst="rect">
            <a:avLst/>
          </a:prstGeom>
        </p:spPr>
        <p:txBody>
          <a:bodyPr vert="horz" lIns="93916" tIns="46960" rIns="93916" bIns="46960" rtlCol="0" anchor="b"/>
          <a:lstStyle>
            <a:lvl1pPr algn="r">
              <a:defRPr sz="1200"/>
            </a:lvl1pPr>
          </a:lstStyle>
          <a:p>
            <a:fld id="{000594DC-EDAF-47F7-B71F-1A20C206E79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9209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14C64-27A4-4170-BD0E-CFD5CC845974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9A448-3D8F-4D10-B2D1-08A0EBF07B3A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6855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079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679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335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060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81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7124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345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963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487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024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934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1849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56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489" y="51634"/>
            <a:ext cx="9143999" cy="6806366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12489" y="1261865"/>
            <a:ext cx="9143999" cy="5352378"/>
            <a:chOff x="128399" y="1055804"/>
            <a:chExt cx="9143999" cy="5352378"/>
          </a:xfrm>
        </p:grpSpPr>
        <p:sp>
          <p:nvSpPr>
            <p:cNvPr id="3" name="CuadroTexto 2"/>
            <p:cNvSpPr txBox="1"/>
            <p:nvPr/>
          </p:nvSpPr>
          <p:spPr>
            <a:xfrm>
              <a:off x="128399" y="1055804"/>
              <a:ext cx="9143999" cy="5170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600" i="1" dirty="0" smtClean="0">
                  <a:ln w="19050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</a:rPr>
                <a:t>REPORTE </a:t>
              </a:r>
            </a:p>
            <a:p>
              <a:pPr algn="ctr"/>
              <a:endParaRPr lang="es-MX" sz="6600" i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endParaRPr>
            </a:p>
            <a:p>
              <a:pPr algn="ctr"/>
              <a:endParaRPr lang="es-MX" sz="6600" i="1" dirty="0" smtClean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endParaRPr>
            </a:p>
            <a:p>
              <a:pPr algn="ctr"/>
              <a:endParaRPr lang="es-MX" sz="6600" i="1" dirty="0" smtClean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endParaRPr>
            </a:p>
            <a:p>
              <a:pPr algn="ctr"/>
              <a:r>
                <a:rPr lang="es-MX" sz="6600" i="1" dirty="0" smtClean="0">
                  <a:ln w="19050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</a:rPr>
                <a:t>COPLADEM</a:t>
              </a:r>
            </a:p>
          </p:txBody>
        </p:sp>
        <p:cxnSp>
          <p:nvCxnSpPr>
            <p:cNvPr id="11" name="Conector recto 10"/>
            <p:cNvCxnSpPr/>
            <p:nvPr/>
          </p:nvCxnSpPr>
          <p:spPr>
            <a:xfrm>
              <a:off x="882591" y="6408182"/>
              <a:ext cx="758565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6314"/>
            <a:ext cx="9156488" cy="511686"/>
          </a:xfrm>
          <a:prstGeom prst="rect">
            <a:avLst/>
          </a:prstGeom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23" y="717512"/>
            <a:ext cx="1598461" cy="120953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5" y="783861"/>
            <a:ext cx="1973966" cy="78213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0"/>
            <a:ext cx="9156489" cy="121023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4586" y="-25399"/>
            <a:ext cx="72949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/>
              <a:t>GEORREFERENCIADO OBRAS PUBLICAS </a:t>
            </a:r>
          </a:p>
          <a:p>
            <a:r>
              <a:rPr lang="es-MX" sz="1400" dirty="0">
                <a:solidFill>
                  <a:srgbClr val="FF0000"/>
                </a:solidFill>
              </a:rPr>
              <a:t>ACTUALIZACION A </a:t>
            </a:r>
            <a:r>
              <a:rPr lang="es-MX" sz="1400" dirty="0" smtClean="0">
                <a:solidFill>
                  <a:srgbClr val="FF0000"/>
                </a:solidFill>
              </a:rPr>
              <a:t>SEPTIEMBRE 30 </a:t>
            </a:r>
            <a:r>
              <a:rPr lang="es-MX" sz="1400" dirty="0">
                <a:solidFill>
                  <a:srgbClr val="FF0000"/>
                </a:solidFill>
              </a:rPr>
              <a:t>DEL 2022 </a:t>
            </a:r>
            <a:endParaRPr lang="es-ES" sz="1400" dirty="0">
              <a:solidFill>
                <a:srgbClr val="FF0000"/>
              </a:solidFill>
            </a:endParaRPr>
          </a:p>
          <a:p>
            <a:r>
              <a:rPr lang="es-MX" sz="1400" dirty="0"/>
              <a:t>ING. JESUS ALFONSO BALLESTEROS FERNANDEZ </a:t>
            </a:r>
          </a:p>
          <a:p>
            <a:r>
              <a:rPr lang="es-MX" sz="1400" dirty="0"/>
              <a:t>DIRECTOR</a:t>
            </a:r>
          </a:p>
        </p:txBody>
      </p:sp>
    </p:spTree>
    <p:extLst>
      <p:ext uri="{BB962C8B-B14F-4D97-AF65-F5344CB8AC3E}">
        <p14:creationId xmlns:p14="http://schemas.microsoft.com/office/powerpoint/2010/main" val="85767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353" y="12789"/>
            <a:ext cx="4430647" cy="684521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CONSTRUCCION DE 17 DESCARGAS DOMICILIARIAS EN CALLE 26 ENTRE CALLE 3 Y CALLE 5 DE LA COL. RAMOS ARIZPE EN MONCLOVA COAHUILA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$211,320.80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8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CM-DRE-09/2022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605" y="3550636"/>
            <a:ext cx="3226676" cy="19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3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597" y="21966"/>
            <a:ext cx="4332403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4 DESCARGAS DOMICILIARIAS EN PRIV. JUAREZ CON CALLE TEXCOCO Y GALEANA DE LA COL. PROGRESO EN MONCLOVA COAHUILA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$172,645.30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CM-DRE-10/2022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40%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982" y="3567643"/>
            <a:ext cx="2777921" cy="203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8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499" y="21966"/>
            <a:ext cx="4332501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8 DESCARGAS DOMICILIARIAS EN CALLE RICARDO ORTIZ ENTRE CALLE FRANCISCO I MADERO Y CALLE V. CARRANZA DE LA COL. VETERANOS DE LA REVOLUCION EN MONCLOVA COAHUILA</a:t>
            </a:r>
            <a:r>
              <a:rPr lang="es-MX" sz="14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$356,120.00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4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CM-DRE-11/2022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845" y="3514808"/>
            <a:ext cx="3208721" cy="21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241" y="-1"/>
            <a:ext cx="4453759" cy="685800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CONSTRUCCION DE LINEA MADRINA Y 33 DESCARGAS DOMICILIARIAS EN CALLE V. CARRANZA ENTRE CALLE PORTUGAL Y BLVD. LAZARO CARDENAS DE LA COL. ESTANCIAS DE SAN JUAN BAUTISTA EN MONCLOVA, COAHUILA</a:t>
            </a:r>
            <a:r>
              <a:rPr lang="es-MX" sz="14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$878,953.50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165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CM-DRE-12/2022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126" y="3552639"/>
            <a:ext cx="3065144" cy="204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6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CONSTRUCCION DE RED E ATARJEAS Y 8 DESCARGAS DOMICILIARIAS EN CALLE SAN LUIS ENTRE CALLE GUADALAJARA Y CALLE INTERNACIONAL DE LA COL. EL MIRADOR DE MONCLOVA COAHUILA</a:t>
            </a:r>
            <a:r>
              <a:rPr lang="es-MX" sz="14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$286,150.50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40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CM-DRE-13/2022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0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309" y="3606850"/>
            <a:ext cx="2656537" cy="2046135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 rot="19633486">
            <a:off x="583710" y="2936204"/>
            <a:ext cx="80025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NO HA INICIADO</a:t>
            </a:r>
            <a:endParaRPr lang="es-E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51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602" y="5108"/>
            <a:ext cx="4425398" cy="685289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14 DESCARGAS DOMICILIARIAS EN CALLE GUADALAJARA ENTRE CALLE QUINTANA ROO Y CALLE YUCATAN DE LA COL. EL MIRADOR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$588,107.63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7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CM-DRE-14/2022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48%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38%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875" y="3589081"/>
            <a:ext cx="2451646" cy="190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321" y="0"/>
            <a:ext cx="4315680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5 DESCARGAS DOMICILIARIAS EN CALLE LIBRADO LEYVA ENTRE CALLE MARTIRES DE GUANAJUATO Y CALLE LOS CEDROS DEL FRACC. LOS REYES DE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$248,360.92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CM-DRE-15/2022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76" y="3561163"/>
            <a:ext cx="3119887" cy="200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1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637" y="-1"/>
            <a:ext cx="4338364" cy="685800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4 DESCARGAS DOMICILIARIAS EN CALLE GUSTAVO ELIZONDO ENTRE CALLE RIO BRAVO Y CALLE AGUSTIN MILLAN DE LA COL. BUENOS AIRES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$252,160.00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CM-DRE-16/2022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98%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267" y="3496079"/>
            <a:ext cx="3167351" cy="215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5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602" y="21967"/>
            <a:ext cx="4425398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25 DESCARGAS DOMICILIARIAS EN CALLE ALAMILLOS ENTRE CALLE SAUCES Y CALLE FRESNO DE LA COL. EL ROBLE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$790,130.70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CM-DRE-17/2022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2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5%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30%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507" y="3577358"/>
            <a:ext cx="3178871" cy="204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2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321" y="0"/>
            <a:ext cx="4315679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15 DESCARGAS DOMICILIARIAS EN CALLE PABLO GONZALEZ ENTRE CALLE RAMOS FLORES Y CALLE 17 DE LA COL. AMPL. LUCRECIA SOLANO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$815,950.00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1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CM-DRE-18/2022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628" y="3505971"/>
            <a:ext cx="3738629" cy="2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6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304" y="0"/>
            <a:ext cx="4425397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408" y="3675243"/>
            <a:ext cx="2583070" cy="194157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CONSTRUCCION DE RED DE AGUA POTABLE Y TOMA DOMICILIARIAS EN CALLE PEATONAL DE LA COL. HEROES DEL 47.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$194,068.00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</a:t>
            </a:r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CM-AP-01/2022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ángulo 4"/>
          <p:cNvSpPr/>
          <p:nvPr/>
        </p:nvSpPr>
        <p:spPr>
          <a:xfrm rot="19633486">
            <a:off x="1863194" y="2936204"/>
            <a:ext cx="544354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SUSTITUYO</a:t>
            </a:r>
            <a:endParaRPr lang="es-E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711" y="21966"/>
            <a:ext cx="4332289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16 DESCARGAS DOMICILIARIAS EN CALLE NOGALES ENTRE CALLE PEDREGAL E INTERNACIONAL DE LA COL. CHINAMECA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$485,070.93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80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CM-DRE-19/2022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2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21%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701" y="3571298"/>
            <a:ext cx="3573009" cy="20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320" y="21967"/>
            <a:ext cx="4315679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32 DESCARGAS DOMICILIARIAS EN CALLE 14 ENTRE CALLE 11 Y PRIV. 12 DE LA COL. CALDERON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$1,602,450.75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160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CM-DRE-20/2022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97%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96%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164" y="3535526"/>
            <a:ext cx="3386194" cy="20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02" y="0"/>
            <a:ext cx="4425399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38 DESCARGAS DOMICILIARIAS EN CALLE AZTECA Y CABALLEROS SCOUT AGUILA DE LA COL. LOMAS DE SAN MIGUEL 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EN MONCLOVA COAHUILA.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$1,255,720.89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190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CM-DRE-22/2022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6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5%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51%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20" y="3558369"/>
            <a:ext cx="3063646" cy="205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5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304" y="0"/>
            <a:ext cx="4373695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12 DESCARGAS DOMICILIARIAS EN CALLE ASTURIAS ENTRE CALLE EVA ZAMANO Y CALLE MARGARITA MAZA DE JUAREZ DEL FRACC. VILLARREAL DE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$683,120.40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60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CM-DRE-23/2022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30%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30%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06" y="3544595"/>
            <a:ext cx="3446674" cy="213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9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792" y="0"/>
            <a:ext cx="4282207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13 DESCARGAS DOMICILIARIAS EN CALLE MIRADOR CON CALLE QUINTANA ROO DE LA COL. MIGUEL HIDALGO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$561,135.20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65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CM-DRE-24/2022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17%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30%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579" y="3561163"/>
            <a:ext cx="3295440" cy="209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8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320" y="0"/>
            <a:ext cx="4315679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</a:t>
            </a:r>
            <a:r>
              <a:rPr lang="es-MX" sz="1500" i="1" dirty="0" err="1">
                <a:solidFill>
                  <a:srgbClr val="002060"/>
                </a:solidFill>
                <a:latin typeface="Arial Black" pitchFamily="34" charset="0"/>
              </a:rPr>
              <a:t>Y</a:t>
            </a: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 36 DESCARGAS DOMICILIARIAS EN CALLE FCO. JAVIER TAVASCI ENTRE CALLES CONSTITUCION E HIPOLITO JIMENEZ DEL FRACC. 288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$1,075,220.00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180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CM-DRE-25/2022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399" y="3595539"/>
            <a:ext cx="4123105" cy="20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2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602" y="0"/>
            <a:ext cx="442539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PAVIMENTACION ASFALTICA Y CORDON TRAPEZOIDAL EN AVE. ORIENTE ENTRE CALLE 46 Y CALLE TOBOSOS DE LA COL. LOMAS DE SAN MIGUEL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$3,141,800.00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4,650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CM-SF-26/2022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40" y="3561163"/>
            <a:ext cx="3689132" cy="212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1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731" y="21966"/>
            <a:ext cx="4328269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7 DESCARGAS DOMICILIARIAS EN CALLE DIEGO GONZALEZ ENTRE CALLE RAMOS FLORES Y CALLE 17 DE LA COL. AMPL. LUCRECIA SOLANO EN MONCLOVA,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$641,360.80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35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CM-DRE-27/2022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342" y="3561163"/>
            <a:ext cx="3136010" cy="20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8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602" y="0"/>
            <a:ext cx="442539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PAVIMENTACION ASFALTICA Y CORDON TRAPEZOIDAL EN AVE. 288 ENTRE CALLE CARLOS ZACARIAS Y CALLE MIGUEL VALDEZ ORTEGA DE LA COL. 288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$3,748,652.35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1,640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CM-SF-28/2022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473" y="3561163"/>
            <a:ext cx="3240593" cy="20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320" y="0"/>
            <a:ext cx="4315679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PAVIMENTACION ASFALTICA Y CORDON TRAPEZOIDAL EN PRIV. FRANCISCO I. MADERO CON CALLE FRANCISCO I. MADERO DE LA COL. ESTANCIAS DE SAN JUAN BAUTISTA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$465,250.00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145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CM-SF-29/2022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357" y="3544964"/>
            <a:ext cx="3572682" cy="21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12 TOMAS DOMICILIARIAS EN CALLE ABAYES ENTRE SENDA DE ENLACE Y CALLE PIMAS DE LA COL. LOMAS DE SAN MIGUEL EN MONCLOVA, COAHUILA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$158,320.00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6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</a:t>
            </a:r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CM-AP-02/2022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0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990" y="3577468"/>
            <a:ext cx="2653415" cy="1978558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 rot="19633486">
            <a:off x="1639701" y="2936204"/>
            <a:ext cx="58905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CANCELADA</a:t>
            </a:r>
            <a:endParaRPr lang="es-E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841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878" y="0"/>
            <a:ext cx="4494122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RECARPETEO EN AVE. SUR (TRAMO) ENTRE AV. SAN JOSE Y AVE. ADOLFO LOPEZ MATEOS EN COL. HIPODROMO Y GUERRERO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$5,345,006.00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21,250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CM-SF-30/2022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039" y="3571525"/>
            <a:ext cx="3289738" cy="208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1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8320" y="0"/>
            <a:ext cx="4315679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RECARPETEO EN AVE. EJERCITO NACIONAL ENTRE AVE. LEANDRO VALLE Y BLVD. HAROLD R. PAPE DE LA COL. REGINA Y SAN FRANCISCO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$5,376,480.00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10,450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CM-SF-31/2022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75" y="3561163"/>
            <a:ext cx="3231376" cy="20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8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256" y="-1"/>
            <a:ext cx="4344744" cy="685800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RED DE ELECTRIFICACION EN CALLE 11 ENTRE CALLE 40 Y CALLE 44 DE LA COL. 21 DE MARZO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$355,864.70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CM-SG-32/2022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99%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881" y="3561163"/>
            <a:ext cx="3174124" cy="202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321" y="21967"/>
            <a:ext cx="4301210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ELECTRIFICACION EN CALLE PANTACOYAS ENTRE CALLE AVE. ORIENTE Y AVE. COLORADOS DE LA COL. LOMAS DE SAN MIGUEL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$253,120.00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CM-SG-33/2022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735" y="3566238"/>
            <a:ext cx="2796111" cy="20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2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ELECTRIFICACION EN CALLE SAN ANTONIO ENTRE CALLE LIBRAMIENTO ELISEO MENDOZA BERRUETO Y CALLE LUIS GONZALEZ PALMA DE LA COL. PLAN DE GUADALUPE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$88,020.00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CM-SG-34/2022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602" y="3660"/>
            <a:ext cx="4425398" cy="68543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497" y="3637015"/>
            <a:ext cx="2923119" cy="194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7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907" y="-1"/>
            <a:ext cx="4347093" cy="685800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ELECTRIFICACION EN CALLE ALDO BARONI ENTRE CALLE JACINTO SANCHEZ Y CALLE CHAPULTEPEC DE LA COL. BUENOS AIRES EN MONCLOVA, 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COAHUILA.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$124,005.00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4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CM-SG-35/2022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547" y="3564826"/>
            <a:ext cx="3182301" cy="21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762" y="0"/>
            <a:ext cx="451823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RED DE ELECTRIFICACION EN CALLE ARCOIRIS ENTRE CALLE SENDA DE ENLACE Y CALLE SENDA DE ENLACE SUR DE LA COL. MONTE VIEJO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$75,850.00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CM-SG-36/2022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110" y="3602669"/>
            <a:ext cx="3283346" cy="205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602" y="0"/>
            <a:ext cx="442539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RED DE ELECTRIFICACION EN CALLE 11 ENTRE LIBRAMIENTO ELISEO MENDOZA BERRUETO Y DR. BARTOLOME DE LA COL. PLAN DE GUADALUPE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$350,075.50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CM-SG-37/2022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193" y="3656044"/>
            <a:ext cx="3058194" cy="197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657" y="21967"/>
            <a:ext cx="4431343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RED DE ELECTRFICACION EN CALLE TOBOSOS ENTRE CALLE CENIZOS Y CALLE CHAHUAMES DE LA COL. LOMAS DE SAN MIGUEL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$336,025.30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24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CM-SG-38/2022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363" y="3589101"/>
            <a:ext cx="2870483" cy="204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603" y="0"/>
            <a:ext cx="442539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REHABILITACION DE CAMELLON CENTRAL EN AVE. SUR ENTRE CALLE 29 Y BLVD. SAN JOSE EN COL. GUERRERO E HIPODROMO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$1,842,630.95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3,600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CM-SE-39/2022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987" y="3554894"/>
            <a:ext cx="2812623" cy="210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3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322" y="21967"/>
            <a:ext cx="4315678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3 TOMAS DOMICILIARIAS EN PRIV. MAR NEGRO CON CALLE MAR ROJO DE LA COLONIA SANTA ISABEL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$173,200.00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</a:t>
            </a:r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CM-AP-03/2022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408" y="3551562"/>
            <a:ext cx="2583070" cy="19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5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602" y="-1"/>
            <a:ext cx="4425398" cy="685799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GASTOS INDIRECTOS DEL MUNICIPIO (ARRENDAMIENTO DE UNIDADES AUTOMOTRICES PARA VERIFICACION Y SEGUIMIENTO DE LAS OBRAS DEL FAIS 2022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$739,800.00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CM-SE-40/2022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50%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50%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077" y="3561163"/>
            <a:ext cx="2571191" cy="208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8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876" y="0"/>
            <a:ext cx="4498833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5 TOMAS DOMICILIARIAS EN CALLE GUADALUPE CON LIBRAMIENTO ELISEO MENDOZA BERRUETO DE LA COL. CORDOVA EN MONCLOVA, COAHUILA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$406,185.90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2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</a:t>
            </a:r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CM-AP-04/2022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80%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30%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214" y="3523773"/>
            <a:ext cx="3141651" cy="21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9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763" y="0"/>
            <a:ext cx="4510951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3 TOMAS DOMICILIARIAS EN CALLE LIBRADO LEYVA ENTRE CALLE MARTIRES DE CANANEA Y CALLE LOS CEDROS DEL FRACC. LOS REYES EN MONCLOVA COAHUILA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$138,795.20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</a:t>
            </a:r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CM-AP-05/2022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791" y="3565252"/>
            <a:ext cx="2848303" cy="206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10 TOMAS DOMICILIARIAS EN CALLE EL MIRADOR CON CALLE QUINTANA ROO DE LA COL. MIGUEL HIDALGO EN MONCLOVA, COAHUILA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$201,360.00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</a:t>
            </a:r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CM-AP-06/2022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0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406" y="3536686"/>
            <a:ext cx="2837074" cy="2104926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 rot="19633486">
            <a:off x="583710" y="2936204"/>
            <a:ext cx="80025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NO HA INICIADO</a:t>
            </a:r>
            <a:endParaRPr lang="es-E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39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601" y="21967"/>
            <a:ext cx="4404076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7 TOMAS DOMICILIARIAS EN CALLE 3 ENTRE LIBRAMIENTO ELISEO MENDOZA Y CALLE LUIS GONZALEZ PALMA DE LA COL. PLAN DE GUADALUPE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$158,070.85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35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</a:t>
            </a:r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CM-AP-07/2022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094" y="3541953"/>
            <a:ext cx="3247697" cy="212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6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320" y="21967"/>
            <a:ext cx="4315679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REPOSICION DE RED DE ATARJEAS Y 33 DESCARGAS DOMICILIARIAS EN PRIV. BUENOS AIRES CON CALLE JUAREZ DE LA ZONA CENTRO EN MONCLOVA 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COAHUILA.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$820,365.00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165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CM-DRE-08/2022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7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30%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791" y="3555255"/>
            <a:ext cx="2848303" cy="206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4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Naranja amaril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34860</TotalTime>
  <Words>1922</Words>
  <Application>Microsoft Office PowerPoint</Application>
  <PresentationFormat>Presentación en pantalla (4:3)</PresentationFormat>
  <Paragraphs>287</Paragraphs>
  <Slides>40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7" baseType="lpstr">
      <vt:lpstr>Arial</vt:lpstr>
      <vt:lpstr>Arial Black</vt:lpstr>
      <vt:lpstr>Calibri</vt:lpstr>
      <vt:lpstr>Calibri Light</vt:lpstr>
      <vt:lpstr>Swis721 BlkCn BT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Ballesteros</dc:creator>
  <cp:lastModifiedBy>Transparencia</cp:lastModifiedBy>
  <cp:revision>1957</cp:revision>
  <cp:lastPrinted>2014-07-22T17:09:24Z</cp:lastPrinted>
  <dcterms:created xsi:type="dcterms:W3CDTF">2014-01-02T15:38:15Z</dcterms:created>
  <dcterms:modified xsi:type="dcterms:W3CDTF">2022-10-20T18:07:32Z</dcterms:modified>
</cp:coreProperties>
</file>